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70" r:id="rId6"/>
    <p:sldId id="27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C9F"/>
    <a:srgbClr val="782283"/>
    <a:srgbClr val="E6F5FC"/>
    <a:srgbClr val="3C063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/>
    <p:restoredTop sz="80070"/>
  </p:normalViewPr>
  <p:slideViewPr>
    <p:cSldViewPr snapToGrid="0" snapToObjects="1">
      <p:cViewPr varScale="1">
        <p:scale>
          <a:sx n="97" d="100"/>
          <a:sy n="97" d="100"/>
        </p:scale>
        <p:origin x="1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1CFFF-12AF-44D6-82E3-FEE925A13DFB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D0D11-D625-44DE-9929-A6F899F38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2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13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40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1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3060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522" y="2232399"/>
            <a:ext cx="10624391" cy="208615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and actions for…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2A - Road to Sustainability for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ShCR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C93F276-E5CD-6644-9594-B9573657C25B}"/>
              </a:ext>
            </a:extLst>
          </p:cNvPr>
          <p:cNvSpPr txBox="1">
            <a:spLocks/>
          </p:cNvSpPr>
          <p:nvPr/>
        </p:nvSpPr>
        <p:spPr>
          <a:xfrm>
            <a:off x="1066799" y="1284134"/>
            <a:ext cx="11954910" cy="73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– 21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March 2023, The Queens Hotel, Leeds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18"/>
          <a:stretch/>
        </p:blipFill>
        <p:spPr>
          <a:xfrm>
            <a:off x="8294807" y="614081"/>
            <a:ext cx="3911995" cy="65058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59" y="444227"/>
            <a:ext cx="4360475" cy="990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913607-C874-CAE2-1706-951E2E494156}"/>
              </a:ext>
            </a:extLst>
          </p:cNvPr>
          <p:cNvSpPr txBox="1"/>
          <p:nvPr/>
        </p:nvSpPr>
        <p:spPr>
          <a:xfrm>
            <a:off x="801663" y="4895403"/>
            <a:ext cx="64005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McGuigan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Digital Operational and Assurance lead 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Strategic Shared Care Record lead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VW and RM senior digital lead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Joe.mcguigan@nhs.net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56E37-93BE-B6EF-DCA2-027FD54B04BC}"/>
              </a:ext>
            </a:extLst>
          </p:cNvPr>
          <p:cNvSpPr txBox="1"/>
          <p:nvPr/>
        </p:nvSpPr>
        <p:spPr>
          <a:xfrm>
            <a:off x="4562050" y="5628662"/>
            <a:ext cx="3139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1FE5DB-81B1-F1DB-56BC-75CC58F35F14}"/>
              </a:ext>
            </a:extLst>
          </p:cNvPr>
          <p:cNvSpPr txBox="1"/>
          <p:nvPr/>
        </p:nvSpPr>
        <p:spPr>
          <a:xfrm>
            <a:off x="801663" y="4495293"/>
            <a:ext cx="6509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Leads: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F4F66-2CAA-4DE7-730D-5C8914E8409E}"/>
              </a:ext>
            </a:extLst>
          </p:cNvPr>
          <p:cNvSpPr txBox="1"/>
          <p:nvPr/>
        </p:nvSpPr>
        <p:spPr>
          <a:xfrm>
            <a:off x="5517834" y="4840857"/>
            <a:ext cx="75118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Corbett</a:t>
            </a:r>
          </a:p>
          <a:p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Apira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South West Programme</a:t>
            </a:r>
          </a:p>
          <a:p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david.corbett@apira.co.uk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7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-2444289" y="-346633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11" y="6151404"/>
            <a:ext cx="1878517" cy="43350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C41DBD-8045-CCDD-DECB-59A0212BA480}"/>
              </a:ext>
            </a:extLst>
          </p:cNvPr>
          <p:cNvSpPr/>
          <p:nvPr/>
        </p:nvSpPr>
        <p:spPr>
          <a:xfrm>
            <a:off x="568411" y="1124465"/>
            <a:ext cx="4880919" cy="446340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/>
                </a:solidFill>
              </a:rPr>
              <a:t>A sustainable future presented by Joe addressed the current position on Shared Care Record sustainability and challenged how much we really understand about it and the requirements to keep momentum.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do we translate the benefits to address the financial challenges.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David presented on a tried and tested model to support the challenges of MOU’s and how we need to work together to create a sustainability model.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DD8137-3FF4-747F-2E11-6CEAC85F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30" y="1482521"/>
            <a:ext cx="5975497" cy="389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95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274197" y="-383703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C41DBD-8045-CCDD-DECB-59A0212BA480}"/>
              </a:ext>
            </a:extLst>
          </p:cNvPr>
          <p:cNvSpPr/>
          <p:nvPr/>
        </p:nvSpPr>
        <p:spPr>
          <a:xfrm>
            <a:off x="274197" y="1012371"/>
            <a:ext cx="5646905" cy="549728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bg1"/>
                </a:solidFill>
              </a:rPr>
              <a:t>Please list the top 3 goals to take forward from your workshop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1. Establish an understanding of each ICB shared care record funding and sustainability; in a common way.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2. Share best practice for a sustainability model going forward.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3. Establish Shared Care Record Sustainability Network sub-group that can focus on actions to deliver 1 &amp; 2.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3B802-9D1E-1441-1DE3-4FE3469A1D4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1CF9B6D6-AC7A-E50F-100E-876A44F1D4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718"/>
          <a:stretch/>
        </p:blipFill>
        <p:spPr>
          <a:xfrm>
            <a:off x="7830910" y="3538344"/>
            <a:ext cx="3911995" cy="650582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07C934B1-9D37-0888-DEE6-A8585EF3D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582" y="2438709"/>
            <a:ext cx="4360475" cy="9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238099" y="217764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Outcomes &amp; Actions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FA5EEF6-A63A-A3A8-F566-1E4A98A09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52644"/>
              </p:ext>
            </p:extLst>
          </p:nvPr>
        </p:nvGraphicFramePr>
        <p:xfrm>
          <a:off x="327453" y="1880276"/>
          <a:ext cx="11537093" cy="4759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32784">
                  <a:extLst>
                    <a:ext uri="{9D8B030D-6E8A-4147-A177-3AD203B41FA5}">
                      <a16:colId xmlns:a16="http://schemas.microsoft.com/office/drawing/2014/main" val="3260212020"/>
                    </a:ext>
                  </a:extLst>
                </a:gridCol>
                <a:gridCol w="3300536">
                  <a:extLst>
                    <a:ext uri="{9D8B030D-6E8A-4147-A177-3AD203B41FA5}">
                      <a16:colId xmlns:a16="http://schemas.microsoft.com/office/drawing/2014/main" val="2475817082"/>
                    </a:ext>
                  </a:extLst>
                </a:gridCol>
                <a:gridCol w="1703773">
                  <a:extLst>
                    <a:ext uri="{9D8B030D-6E8A-4147-A177-3AD203B41FA5}">
                      <a16:colId xmlns:a16="http://schemas.microsoft.com/office/drawing/2014/main" val="1333398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Action/Outcome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is involved?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 in Date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9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1. Establish an understanding of each ICB shared care record funding and sustainability; in a common way. </a:t>
                      </a:r>
                      <a:r>
                        <a:rPr lang="en-US" sz="1800" b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  <a:r>
                        <a:rPr lang="en-US" sz="18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ShCR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National Programme Director Group Ensure clarification from NHS England on funding and sustainability and procurement routes for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ShCR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800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NHS England</a:t>
                      </a:r>
                    </a:p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ShCR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National Programme Director Group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0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</a:t>
                      </a:r>
                      <a:r>
                        <a:rPr lang="en-US" sz="18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Share best practice for a sustainability model going forward. </a:t>
                      </a:r>
                      <a:r>
                        <a:rPr lang="en-US" sz="1800" b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  <a:r>
                        <a:rPr lang="en-US" sz="18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ShCR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Summit Committee &amp; NHS England to confirm how and where this information will be shared with ICBs.</a:t>
                      </a:r>
                      <a:endParaRPr lang="en-US" sz="1800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NHS England</a:t>
                      </a:r>
                    </a:p>
                    <a:p>
                      <a:r>
                        <a:rPr lang="en-US" dirty="0" err="1"/>
                        <a:t>ShCR</a:t>
                      </a:r>
                      <a:r>
                        <a:rPr lang="en-US" dirty="0"/>
                        <a:t> Summit Committee</a:t>
                      </a:r>
                    </a:p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ShCR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National Programme Director Group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7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 </a:t>
                      </a:r>
                      <a:r>
                        <a:rPr lang="en-US" sz="18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Establish Shared Care Record Sustainability Network sub-group that can focus on actions to deliver 1 &amp; 2 above. </a:t>
                      </a:r>
                      <a:r>
                        <a:rPr lang="en-US" sz="1800" b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  <a:r>
                        <a:rPr lang="en-US" sz="18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ShCR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National Programme Director Group to agree a Task &amp; Finish group to work with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ShCR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Summit Committee and NHS England Shared Care Record Team to ensure appropriate contacts in ICBs can be reached and consistent platform is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utilised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to share sustainability information. </a:t>
                      </a:r>
                      <a:endParaRPr lang="en-US" sz="1800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ShCR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National Programme Director Group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1747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665B3D-FD38-66E3-68C6-FB4DA1E500DA}"/>
              </a:ext>
            </a:extLst>
          </p:cNvPr>
          <p:cNvSpPr txBox="1"/>
          <p:nvPr/>
        </p:nvSpPr>
        <p:spPr>
          <a:xfrm>
            <a:off x="327452" y="1114747"/>
            <a:ext cx="11537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800" b="1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Goals to take forward from </a:t>
            </a:r>
            <a:r>
              <a:rPr lang="en-US" sz="1800" b="1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ShCR</a:t>
            </a:r>
            <a:r>
              <a:rPr lang="en-US" sz="1800" b="1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workshop 2A – Creating a Sustainable Future for Shared Care Records:</a:t>
            </a:r>
            <a:endParaRPr lang="en-US" sz="180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457200" rtl="0"/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80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4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8728FEF3F4540BED6A9C2ACE6AB40" ma:contentTypeVersion="16" ma:contentTypeDescription="Create a new document." ma:contentTypeScope="" ma:versionID="a8d11c95b1a4637e0c896fe10dec4b48">
  <xsd:schema xmlns:xsd="http://www.w3.org/2001/XMLSchema" xmlns:xs="http://www.w3.org/2001/XMLSchema" xmlns:p="http://schemas.microsoft.com/office/2006/metadata/properties" xmlns:ns2="26c5be63-7636-43f1-bc12-9a358815ed73" xmlns:ns3="00062cda-fd36-412a-9134-e5b115d9e187" targetNamespace="http://schemas.microsoft.com/office/2006/metadata/properties" ma:root="true" ma:fieldsID="6d3bfea539ea45db0154f7ab5c916637" ns2:_="" ns3:_="">
    <xsd:import namespace="26c5be63-7636-43f1-bc12-9a358815ed73"/>
    <xsd:import namespace="00062cda-fd36-412a-9134-e5b115d9e1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5be63-7636-43f1-bc12-9a358815e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353c15d-b4f2-4052-9b3e-b026a4b84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62cda-fd36-412a-9134-e5b115d9e18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3ede7a6-f423-4abc-bed1-5b61fd051000}" ma:internalName="TaxCatchAll" ma:showField="CatchAllData" ma:web="00062cda-fd36-412a-9134-e5b115d9e1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c5be63-7636-43f1-bc12-9a358815ed73">
      <Terms xmlns="http://schemas.microsoft.com/office/infopath/2007/PartnerControls"/>
    </lcf76f155ced4ddcb4097134ff3c332f>
    <TaxCatchAll xmlns="00062cda-fd36-412a-9134-e5b115d9e187" xsi:nil="true"/>
  </documentManagement>
</p:properties>
</file>

<file path=customXml/itemProps1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E73E62-4A90-48EA-8EB3-FCABBC175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5be63-7636-43f1-bc12-9a358815ed73"/>
    <ds:schemaRef ds:uri="00062cda-fd36-412a-9134-e5b115d9e1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B5F6FB-0ACA-44C0-BA0A-9453667C30BB}">
  <ds:schemaRefs>
    <ds:schemaRef ds:uri="http://schemas.microsoft.com/office/2006/metadata/properties"/>
    <ds:schemaRef ds:uri="http://schemas.microsoft.com/office/infopath/2007/PartnerControls"/>
    <ds:schemaRef ds:uri="26c5be63-7636-43f1-bc12-9a358815ed73"/>
    <ds:schemaRef ds:uri="00062cda-fd36-412a-9134-e5b115d9e187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429</Words>
  <Application>Microsoft Macintosh PowerPoint</Application>
  <PresentationFormat>Widescreen</PresentationFormat>
  <Paragraphs>58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Outcomes and actions for…  Workshop 2A - Road to Sustainability for ShCR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Louise Sinclair</cp:lastModifiedBy>
  <cp:revision>25</cp:revision>
  <dcterms:created xsi:type="dcterms:W3CDTF">2022-04-12T19:39:15Z</dcterms:created>
  <dcterms:modified xsi:type="dcterms:W3CDTF">2023-05-04T09:30:10Z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0x0101003BF8728FEF3F4540BED6A9C2ACE6AB40</vt:lpwstr>
  </property>
</Properties>
</file>